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wmf" ContentType="image/x-wmf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9" r:id="rId13"/>
  </p:sldIdLst>
  <p:sldSz cx="12192000" cy="6858000"/>
  <p:notesSz cx="6858000" cy="9144000"/>
  <p:custShowLst>
    <p:custShow name="Custom Show 1" id="0">
      <p:sldLst>
        <p:sld r:id="rId2"/>
        <p:sld r:id="rId3"/>
        <p:sld r:id="rId4"/>
        <p:sld r:id="rId5"/>
        <p:sld r:id="rId6"/>
        <p:sld r:id="rId7"/>
        <p:sld r:id="rId8"/>
        <p:sld r:id="rId9"/>
        <p:sld r:id="rId10"/>
        <p:sld r:id="rId11"/>
        <p:sld r:id="rId12"/>
        <p:sld r:id="rId13"/>
      </p:sldLst>
    </p:custShow>
  </p:custShowLst>
  <p:defaultTextStyle>
    <a:defPPr>
      <a:defRPr lang="bg-BG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loop="1" showNarration="1">
    <p:present/>
    <p:sldRg st="1" end="13"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987" autoAdjust="0"/>
    <p:restoredTop sz="94660"/>
  </p:normalViewPr>
  <p:slideViewPr>
    <p:cSldViewPr snapToGrid="0">
      <p:cViewPr varScale="1">
        <p:scale>
          <a:sx n="117" d="100"/>
          <a:sy n="117" d="100"/>
        </p:scale>
        <p:origin x="126" y="3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wmf>
</file>

<file path=ppt/media/image10.wmf>
</file>

<file path=ppt/media/image11.wmf>
</file>

<file path=ppt/media/image12.wmf>
</file>

<file path=ppt/media/image13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B6A14F-7CC7-4B73-B187-38842CFD0E2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08DF0A80-3229-4DB4-8D01-AB6911976E7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bg-B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0D7EC1-2B7A-46A6-A866-30F9067586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F068784-ABE5-4925-8936-D4E9FDA77A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352B816-71B6-45F4-B872-7FB41C2D9A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56493164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F56F71-94E4-4728-9F7C-3356CC6BFC3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7936E76-5C76-45E7-A79F-F8AD8CC2E33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bg-B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8BC302-AB02-4D7C-B63D-9E9C968BF6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09C2ADE-79A6-45D4-8DC8-62B72DC61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7A99B8-939C-4FC2-B67B-C208CD8580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5879710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0200B0C-FDA4-4B43-9F8A-72765F05A43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ACFD2D9-DCA3-4287-8CE2-359BD9ECBF7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bg-B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2E8B98-9359-4DDC-9DC9-13A89F4561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70E2EE1-226F-456A-AED9-372F4CAD85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BCFBDB-4D7B-473C-B1A8-3354263C27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8782765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504B924-7689-43A9-966F-808A947EAED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8814578-A3D3-4DA7-9B87-05BDF9AE75F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bg-B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DA9E80-A5C2-4F71-9597-E82B54C2C9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FE682D6-7010-4A7A-9CEA-E29BB16B5F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BB91EA5-D21F-4B37-AFA2-989DB2E7B0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21441655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C28F39-B3FB-493E-8851-E7797F9C8FF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CF4D908-C044-47FA-8D24-7E600493E5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81B395-E8FE-4143-906A-4B253559611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93F521-F29A-400A-A56E-8B8FE67B82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801A7A-AE70-4A59-AE1D-C118A17676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2463355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819FA4-FBF2-4238-8D68-5AA50541B0C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9595510-0289-4AFC-8124-8B0B3D5232A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bg-BG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9933743-9405-4E18-BBBA-BFC054F8E6B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bg-BG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E075DCF-01FC-47D8-9762-5036E8E483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4430EC3-33D7-4305-8405-389B2CFE4D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92A32A3-7DD0-4008-AB3E-CBE84EF26B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1636678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B7F069-ACC6-4DEA-B3A7-B3D6578D82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962E2FA-F1CD-4E3C-B414-06529FC8700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2779D4B-CA5B-4135-8002-6C579B2E88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bg-BG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C2D7F8-D3FF-4B01-A352-CC5194495F9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4DB81D0-7769-403F-B409-444D7117BB9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bg-BG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994AFC4-7938-41BE-A96C-263DFF4669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51EF2AD-894B-47EF-8A28-3398E00F2A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27A1ABF-0C15-42B9-8129-93516515E9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1700964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5E35D4-8A69-4FAF-9F5C-D9E89EE9281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60CA7F6-4705-47DF-932E-6396893920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AA2F6BA-CFE5-498E-BB0D-FE324BC1C5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4D771FC-3D84-403A-BA5B-6CCD306056D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35295381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510D2A7-9C96-44D1-B0B6-D60F5BB7E8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9E10E4E4-AB96-4DAD-AB22-0EBD60BEF2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DBDE010-6E95-441B-942E-F908F79CC0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962863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C86DA05-5A24-4C04-993A-A1514E5C68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A9845FD-13C1-4820-A932-81741241E29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bg-B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EC19001-8022-493B-93BC-4F0913A075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FCA7ABD-F989-4932-9351-B4515022F2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AFC15D2-E606-4D1A-B147-9C75D8C0B8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DC5C5AC-3E96-4F5E-8DBE-0BACBC4605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5238295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0FC0F6-CDCF-432F-A11E-D0CBF33F44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1A272A3-A9B8-48CF-AA03-90306B64ADB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bg-BG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2EC8699-4957-458E-9EBD-4BC3F6E1005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442E89E-D6F2-4999-BE7E-A136271576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A397A6F-A509-46CC-A7DA-B7FC13E976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bg-BG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C3EADAD-0B93-4AAA-8BFE-A197C9DDA3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140134376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F49C67A-CADD-4401-BFD9-DDD9911FCB7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bg-BG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07C3D62-358B-494D-8430-49A552EF75E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bg-BG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31B3E2-38E3-4213-93AC-CAA572C9AD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59F1BF-8762-4937-9625-482FBC4FF545}" type="datetimeFigureOut">
              <a:rPr lang="bg-BG" smtClean="0"/>
              <a:t>6.2.2023 г.</a:t>
            </a:fld>
            <a:endParaRPr lang="bg-BG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E298BDE-24B1-4110-AFA8-2F4B1EA3E4C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bg-BG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004F55-547C-4079-AB83-221116539F8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D593D0-1F1E-4711-9D98-0FAAA824CA47}" type="slidenum">
              <a:rPr lang="bg-BG" smtClean="0"/>
              <a:t>‹#›</a:t>
            </a:fld>
            <a:endParaRPr lang="bg-BG"/>
          </a:p>
        </p:txBody>
      </p:sp>
    </p:spTree>
    <p:extLst>
      <p:ext uri="{BB962C8B-B14F-4D97-AF65-F5344CB8AC3E}">
        <p14:creationId xmlns:p14="http://schemas.microsoft.com/office/powerpoint/2010/main" val="8335035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bg-BG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w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1.wmf"/><Relationship Id="rId2" Type="http://schemas.openxmlformats.org/officeDocument/2006/relationships/oleObject" Target="../embeddings/oleObject11.bin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2.wmf"/><Relationship Id="rId2" Type="http://schemas.openxmlformats.org/officeDocument/2006/relationships/oleObject" Target="../embeddings/oleObject12.bin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3.wmf"/><Relationship Id="rId2" Type="http://schemas.openxmlformats.org/officeDocument/2006/relationships/oleObject" Target="../embeddings/oleObject13.bin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wmf"/><Relationship Id="rId2" Type="http://schemas.openxmlformats.org/officeDocument/2006/relationships/oleObject" Target="../embeddings/oleObject2.bin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oleObject" Target="../embeddings/oleObject3.bin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wmf"/><Relationship Id="rId2" Type="http://schemas.openxmlformats.org/officeDocument/2006/relationships/oleObject" Target="../embeddings/oleObject4.bin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wmf"/><Relationship Id="rId2" Type="http://schemas.openxmlformats.org/officeDocument/2006/relationships/oleObject" Target="../embeddings/oleObject5.bin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wmf"/><Relationship Id="rId2" Type="http://schemas.openxmlformats.org/officeDocument/2006/relationships/oleObject" Target="../embeddings/oleObject6.bin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wmf"/><Relationship Id="rId2" Type="http://schemas.openxmlformats.org/officeDocument/2006/relationships/oleObject" Target="../embeddings/oleObject7.bin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wmf"/><Relationship Id="rId2" Type="http://schemas.openxmlformats.org/officeDocument/2006/relationships/oleObject" Target="../embeddings/oleObject8.bin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9.wmf"/><Relationship Id="rId2" Type="http://schemas.openxmlformats.org/officeDocument/2006/relationships/oleObject" Target="../embeddings/oleObject9.bin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10.wmf"/><Relationship Id="rId4" Type="http://schemas.openxmlformats.org/officeDocument/2006/relationships/oleObject" Target="../embeddings/oleObject10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Object 4">
            <a:extLst>
              <a:ext uri="{FF2B5EF4-FFF2-40B4-BE49-F238E27FC236}">
                <a16:creationId xmlns:a16="http://schemas.microsoft.com/office/drawing/2014/main" id="{AD77457C-E5A3-483D-BDB2-A69BA3CBF40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330861666"/>
              </p:ext>
            </p:extLst>
          </p:nvPr>
        </p:nvGraphicFramePr>
        <p:xfrm>
          <a:off x="4381500" y="2354263"/>
          <a:ext cx="3429000" cy="21463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3428280" imgH="2145960" progId="">
                  <p:embed/>
                </p:oleObj>
              </mc:Choice>
              <mc:Fallback>
                <p:oleObj r:id="rId2" imgW="3428280" imgH="214596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381500" y="2354263"/>
                        <a:ext cx="3429000" cy="21463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5168546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 advTm="0"/>
    </mc:Choice>
    <mc:Fallback xmlns="">
      <p:transition spd="slow" advClick="0" advTm="0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bject 2">
            <a:extLst>
              <a:ext uri="{FF2B5EF4-FFF2-40B4-BE49-F238E27FC236}">
                <a16:creationId xmlns:a16="http://schemas.microsoft.com/office/drawing/2014/main" id="{EC9E604B-E522-454F-A5ED-F4AA3AD58AB1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629804091"/>
              </p:ext>
            </p:extLst>
          </p:nvPr>
        </p:nvGraphicFramePr>
        <p:xfrm>
          <a:off x="4267200" y="2468563"/>
          <a:ext cx="3657600" cy="19177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3656880" imgH="1917360" progId="">
                  <p:embed/>
                </p:oleObj>
              </mc:Choice>
              <mc:Fallback>
                <p:oleObj r:id="rId2" imgW="3656880" imgH="191736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267200" y="2468563"/>
                        <a:ext cx="3657600" cy="19177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84153754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bject 2">
            <a:extLst>
              <a:ext uri="{FF2B5EF4-FFF2-40B4-BE49-F238E27FC236}">
                <a16:creationId xmlns:a16="http://schemas.microsoft.com/office/drawing/2014/main" id="{B0BA1230-3E2F-4F21-A58A-38E4DF30F6E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799746303"/>
              </p:ext>
            </p:extLst>
          </p:nvPr>
        </p:nvGraphicFramePr>
        <p:xfrm>
          <a:off x="4419600" y="2405063"/>
          <a:ext cx="3352800" cy="20447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3352320" imgH="2044440" progId="">
                  <p:embed/>
                </p:oleObj>
              </mc:Choice>
              <mc:Fallback>
                <p:oleObj r:id="rId2" imgW="3352320" imgH="204444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419600" y="2405063"/>
                        <a:ext cx="3352800" cy="20447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94405995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>
            <a:extLst>
              <a:ext uri="{FF2B5EF4-FFF2-40B4-BE49-F238E27FC236}">
                <a16:creationId xmlns:a16="http://schemas.microsoft.com/office/drawing/2014/main" id="{528EB592-A996-436F-97D4-B84446A53AD4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35021017"/>
              </p:ext>
            </p:extLst>
          </p:nvPr>
        </p:nvGraphicFramePr>
        <p:xfrm>
          <a:off x="4432300" y="2506663"/>
          <a:ext cx="3327400" cy="18415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3326760" imgH="1841040" progId="">
                  <p:embed/>
                </p:oleObj>
              </mc:Choice>
              <mc:Fallback>
                <p:oleObj r:id="rId2" imgW="3326760" imgH="184104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432300" y="2506663"/>
                        <a:ext cx="3327400" cy="18415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694511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Object 3">
            <a:extLst>
              <a:ext uri="{FF2B5EF4-FFF2-40B4-BE49-F238E27FC236}">
                <a16:creationId xmlns:a16="http://schemas.microsoft.com/office/drawing/2014/main" id="{09EE5FA1-B978-44A4-9EB5-0B7E8F4EEE1B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786606287"/>
              </p:ext>
            </p:extLst>
          </p:nvPr>
        </p:nvGraphicFramePr>
        <p:xfrm>
          <a:off x="4381500" y="2354263"/>
          <a:ext cx="3429000" cy="21463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3428280" imgH="2145960" progId="">
                  <p:embed/>
                </p:oleObj>
              </mc:Choice>
              <mc:Fallback>
                <p:oleObj r:id="rId2" imgW="3428280" imgH="214596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381500" y="2354263"/>
                        <a:ext cx="3429000" cy="21463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4918710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bject 2">
            <a:extLst>
              <a:ext uri="{FF2B5EF4-FFF2-40B4-BE49-F238E27FC236}">
                <a16:creationId xmlns:a16="http://schemas.microsoft.com/office/drawing/2014/main" id="{DBA9128B-54F4-4469-A74D-4A15E4ABF32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783365464"/>
              </p:ext>
            </p:extLst>
          </p:nvPr>
        </p:nvGraphicFramePr>
        <p:xfrm>
          <a:off x="4381500" y="2354263"/>
          <a:ext cx="3429000" cy="21463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3428280" imgH="2145960" progId="">
                  <p:embed/>
                </p:oleObj>
              </mc:Choice>
              <mc:Fallback>
                <p:oleObj r:id="rId2" imgW="3428280" imgH="214596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381500" y="2354263"/>
                        <a:ext cx="3429000" cy="21463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899625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>
            <a:extLst>
              <a:ext uri="{FF2B5EF4-FFF2-40B4-BE49-F238E27FC236}">
                <a16:creationId xmlns:a16="http://schemas.microsoft.com/office/drawing/2014/main" id="{55EE894B-6018-4E93-A12A-A9BA52C80B81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680668683"/>
              </p:ext>
            </p:extLst>
          </p:nvPr>
        </p:nvGraphicFramePr>
        <p:xfrm>
          <a:off x="4381500" y="2354263"/>
          <a:ext cx="3429000" cy="21463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3428280" imgH="2145960" progId="">
                  <p:embed/>
                </p:oleObj>
              </mc:Choice>
              <mc:Fallback>
                <p:oleObj r:id="rId2" imgW="3428280" imgH="214596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381500" y="2354263"/>
                        <a:ext cx="3429000" cy="21463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32683627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>
            <a:extLst>
              <a:ext uri="{FF2B5EF4-FFF2-40B4-BE49-F238E27FC236}">
                <a16:creationId xmlns:a16="http://schemas.microsoft.com/office/drawing/2014/main" id="{31424404-88CE-46ED-AEEF-2C289DA9E8A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0528660"/>
              </p:ext>
            </p:extLst>
          </p:nvPr>
        </p:nvGraphicFramePr>
        <p:xfrm>
          <a:off x="4622800" y="2513013"/>
          <a:ext cx="2946400" cy="1828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2945880" imgH="1828440" progId="">
                  <p:embed/>
                </p:oleObj>
              </mc:Choice>
              <mc:Fallback>
                <p:oleObj r:id="rId2" imgW="2945880" imgH="182844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622800" y="2513013"/>
                        <a:ext cx="2946400" cy="1828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74974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>
            <a:extLst>
              <a:ext uri="{FF2B5EF4-FFF2-40B4-BE49-F238E27FC236}">
                <a16:creationId xmlns:a16="http://schemas.microsoft.com/office/drawing/2014/main" id="{7F0B447C-2F6B-489D-B412-33C7ADB4E1B5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681828614"/>
              </p:ext>
            </p:extLst>
          </p:nvPr>
        </p:nvGraphicFramePr>
        <p:xfrm>
          <a:off x="4622800" y="2513013"/>
          <a:ext cx="2946400" cy="18288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2945880" imgH="1828440" progId="">
                  <p:embed/>
                </p:oleObj>
              </mc:Choice>
              <mc:Fallback>
                <p:oleObj r:id="rId2" imgW="2945880" imgH="182844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622800" y="2513013"/>
                        <a:ext cx="2946400" cy="18288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0184188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>
            <a:extLst>
              <a:ext uri="{FF2B5EF4-FFF2-40B4-BE49-F238E27FC236}">
                <a16:creationId xmlns:a16="http://schemas.microsoft.com/office/drawing/2014/main" id="{26A7D26C-6498-4E18-96B5-A3873ED404F3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2022867202"/>
              </p:ext>
            </p:extLst>
          </p:nvPr>
        </p:nvGraphicFramePr>
        <p:xfrm>
          <a:off x="4445000" y="2519363"/>
          <a:ext cx="3302000" cy="18161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3301560" imgH="1815840" progId="">
                  <p:embed/>
                </p:oleObj>
              </mc:Choice>
              <mc:Fallback>
                <p:oleObj r:id="rId2" imgW="3301560" imgH="181584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445000" y="2519363"/>
                        <a:ext cx="3302000" cy="18161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43714968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Object 2">
            <a:extLst>
              <a:ext uri="{FF2B5EF4-FFF2-40B4-BE49-F238E27FC236}">
                <a16:creationId xmlns:a16="http://schemas.microsoft.com/office/drawing/2014/main" id="{3EC405E4-113F-4CB0-BE08-CE39998962C9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979842678"/>
              </p:ext>
            </p:extLst>
          </p:nvPr>
        </p:nvGraphicFramePr>
        <p:xfrm>
          <a:off x="4464050" y="2462213"/>
          <a:ext cx="3263900" cy="19304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3263400" imgH="1929960" progId="">
                  <p:embed/>
                </p:oleObj>
              </mc:Choice>
              <mc:Fallback>
                <p:oleObj r:id="rId2" imgW="3263400" imgH="1929960" progId="">
                  <p:embed/>
                  <p:pic>
                    <p:nvPicPr>
                      <p:cNvPr id="2" name="Object 1">
                        <a:extLst>
                          <a:ext uri="{FF2B5EF4-FFF2-40B4-BE49-F238E27FC236}">
                            <a16:creationId xmlns:a16="http://schemas.microsoft.com/office/drawing/2014/main" id="{0637DD9F-A94C-478C-82E8-937776E350D7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4464050" y="2462213"/>
                        <a:ext cx="3263900" cy="19304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103198005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ct 1">
            <a:extLst>
              <a:ext uri="{FF2B5EF4-FFF2-40B4-BE49-F238E27FC236}">
                <a16:creationId xmlns:a16="http://schemas.microsoft.com/office/drawing/2014/main" id="{34A952E9-604F-43C8-A43F-FBCB3814D197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795035286"/>
              </p:ext>
            </p:extLst>
          </p:nvPr>
        </p:nvGraphicFramePr>
        <p:xfrm>
          <a:off x="6057900" y="3408363"/>
          <a:ext cx="76200" cy="381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2" imgW="75960" imgH="37800" progId="">
                  <p:embed/>
                </p:oleObj>
              </mc:Choice>
              <mc:Fallback>
                <p:oleObj r:id="rId2" imgW="75960" imgH="3780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6057900" y="3408363"/>
                        <a:ext cx="76200" cy="381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graphicFrame>
        <p:nvGraphicFramePr>
          <p:cNvPr id="4" name="Object 3">
            <a:extLst>
              <a:ext uri="{FF2B5EF4-FFF2-40B4-BE49-F238E27FC236}">
                <a16:creationId xmlns:a16="http://schemas.microsoft.com/office/drawing/2014/main" id="{385777B3-DE11-4ACF-B333-B7B89925AA75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3863128240"/>
              </p:ext>
            </p:extLst>
          </p:nvPr>
        </p:nvGraphicFramePr>
        <p:xfrm>
          <a:off x="4210050" y="2487613"/>
          <a:ext cx="3771900" cy="187960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r:id="rId4" imgW="3771360" imgH="1879200" progId="">
                  <p:embed/>
                </p:oleObj>
              </mc:Choice>
              <mc:Fallback>
                <p:oleObj r:id="rId4" imgW="3771360" imgH="1879200" progId="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4210050" y="2487613"/>
                        <a:ext cx="3771900" cy="187960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</p:spTree>
    <p:extLst>
      <p:ext uri="{BB962C8B-B14F-4D97-AF65-F5344CB8AC3E}">
        <p14:creationId xmlns:p14="http://schemas.microsoft.com/office/powerpoint/2010/main" val="29890240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Tm="0"/>
    </mc:Choice>
    <mc:Fallback xmlns="">
      <p:transition spd="slow" advTm="0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0</Words>
  <Application>Microsoft Office PowerPoint</Application>
  <PresentationFormat>Widescreen</PresentationFormat>
  <Paragraphs>0</Paragraphs>
  <Slides>12</Slides>
  <Notes>0</Notes>
  <HiddenSlides>0</HiddenSlides>
  <MMClips>0</MMClips>
  <ScaleCrop>false</ScaleCrop>
  <HeadingPairs>
    <vt:vector size="10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0</vt:i4>
      </vt:variant>
      <vt:variant>
        <vt:lpstr>Slide Titles</vt:lpstr>
      </vt:variant>
      <vt:variant>
        <vt:i4>12</vt:i4>
      </vt:variant>
      <vt:variant>
        <vt:lpstr>Custom Shows</vt:lpstr>
      </vt:variant>
      <vt:variant>
        <vt:i4>1</vt:i4>
      </vt:variant>
    </vt:vector>
  </HeadingPairs>
  <TitlesOfParts>
    <vt:vector size="1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Custom Show 1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Людмил Бонев</dc:creator>
  <cp:lastModifiedBy>Людмил К. Бонев</cp:lastModifiedBy>
  <cp:revision>5</cp:revision>
  <dcterms:created xsi:type="dcterms:W3CDTF">2021-05-04T08:09:58Z</dcterms:created>
  <dcterms:modified xsi:type="dcterms:W3CDTF">2023-02-06T13:23:06Z</dcterms:modified>
</cp:coreProperties>
</file>

<file path=docProps/thumbnail.jpeg>
</file>